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59" r:id="rId9"/>
    <p:sldId id="267" r:id="rId10"/>
    <p:sldId id="266" r:id="rId11"/>
    <p:sldId id="257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377F-7050-48F3-A066-4CAB9B04C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47A2C-AE66-459E-B769-A3AEA5072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A6709-C3E6-4D9C-B827-E95575B2F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B7CE3-ED46-47A8-A9FF-75D657C8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88BE1-952A-4B27-833F-A3FF7A81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5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CE31-DAB9-495D-881E-01801D8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31B393-645E-4AF1-9A48-E134AE2A9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7BC76-00EE-46CC-84B9-32A053A7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5C8EC-37EE-4563-88EC-CB927D44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43A0-FCEA-4670-B81C-99EFCA0A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B4DBBA-0382-407F-BCDD-08B8BCE78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8B62F-2652-4BAF-ADEA-C4B3356B0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706B1-3CEC-4A66-9C1D-40EB9E74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2CDF0-7F09-4C20-9E3A-60F1BA50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11491-7E55-4B27-9018-ABE37AA6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0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5AD9-3C79-4598-A9FA-A953047B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9FF02-2FD6-457B-B666-652BF577A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017F7-2D85-4C3F-8547-616C1A7F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25CA8-805A-4D3D-B0F5-6746F013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EF0DF-6DE8-4EDC-8A81-882398BC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5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FB59-0D4F-4E81-B67D-FD725127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7E9CF-36B2-4308-BE80-FC4F7ACE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D8967-A6C8-473E-B258-2D4E2BAA1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C6F65-B64A-4E14-9816-7F66D0013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AC5B9-9B49-4B40-A281-319FD4E0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0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5BC38-4586-40D9-ACF8-B1C84B77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41A2-0B19-4D0E-A329-A3C34F425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5FCD4-1E48-449F-BF69-2D982BF10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B0B08-04AF-49FE-9088-1EBCE45C6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87202-57FA-4980-98C0-18F2FE88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A2632-F84C-4547-BBA3-13ED2C7C3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9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1641B-70ED-4F6E-B26D-D008FBDB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E4CAE-7360-450C-8197-78DA871CB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D95F6-FA02-4BB3-A6DA-38559E9F3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657CE-65CC-4E9B-985A-9CD4DA38F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C168E-D0A6-47F1-8FF7-1548C1870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CC4C7-0830-46D0-9FF7-09699B45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23638-28A4-4CB2-9410-FEA72FA7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B29BE-0A7A-4C5D-A6EA-1A17326D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5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97545-1C79-413D-B865-F1BDDFEB1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37349-3DFD-4C1F-BA3B-324E2DE4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680B5-218F-4099-AFE2-4AB4D4F8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23022-732E-45D5-9DED-15D7DDAA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8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B779A-3892-4A61-81E4-B4EAC45A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A19D0-3393-47EE-B560-4D8E7AA76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6E670-E18F-49A5-B3DD-91463FFB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93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17AA3-ECAA-404C-9D18-06E1E175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5C6B-248D-4358-800F-EE7F99461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B943B-2797-402D-9EF8-17F739204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5BE67-0DA2-421A-8626-9FCE15C3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0B085-A68E-4F83-9ACF-3569305F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B36E2-00AE-4055-ADF1-EF34039C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5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9425-2E2C-4F98-A5D2-F27639509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3A04F-A2F0-4786-A907-D9B131AD2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910B5-CAA8-4875-A9B3-DB7AA720E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A66ED-9ADE-4BFA-9B52-419B9B2B5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775BB-FCA9-4BBD-A9CD-D3664218E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E859D-9C5C-44A0-92E5-33EDF1B6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4C77-B263-4C48-A0E2-9A8EFFA0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7C70F-3810-4859-B3D2-D68052A0C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64A25-4916-46D5-85BD-20EE880E40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7F4B6-CFAC-42C7-85A3-7AD5D00D8EF9}" type="datetimeFigureOut">
              <a:rPr lang="en-US" smtClean="0"/>
              <a:t>8/30/2018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28EB3-1DC7-4979-96D2-53D88B93F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C4E6F-01BB-4BC1-8CB9-62ED0E901B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8747F-F5C8-474F-9A1C-8A861382D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1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DC20B-EC53-47D2-945E-BAE45167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" y="1402617"/>
            <a:ext cx="11840308" cy="3389191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Flycycle Summer Update</a:t>
            </a:r>
          </a:p>
        </p:txBody>
      </p:sp>
    </p:spTree>
    <p:extLst>
      <p:ext uri="{BB962C8B-B14F-4D97-AF65-F5344CB8AC3E}">
        <p14:creationId xmlns:p14="http://schemas.microsoft.com/office/powerpoint/2010/main" val="1498182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8842C-4B2D-41DE-9169-94C85039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Set of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BDD90-0157-4B66-99E4-A7F87A65F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 Flycycle with Xbox controller so that it can be used with any other game.</a:t>
            </a:r>
          </a:p>
          <a:p>
            <a:r>
              <a:rPr lang="en-US" dirty="0"/>
              <a:t>Interfacing the Flycycle with Oculus Rift (VR).</a:t>
            </a:r>
          </a:p>
          <a:p>
            <a:r>
              <a:rPr lang="en-US" dirty="0"/>
              <a:t>Piston Brakes when no pedaling.</a:t>
            </a:r>
          </a:p>
          <a:p>
            <a:r>
              <a:rPr lang="en-US" dirty="0"/>
              <a:t>Developing games in unity.</a:t>
            </a:r>
          </a:p>
          <a:p>
            <a:r>
              <a:rPr lang="en-US" dirty="0"/>
              <a:t>Figure out a way to actuate the Flycycle.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2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4155-9DCE-476C-BDE9-F129D1D4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5302A-394F-43B7-B404-A830EBDB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Drawing for the Flycycle to get the exact Dimensions.</a:t>
            </a:r>
          </a:p>
          <a:p>
            <a:r>
              <a:rPr lang="en-US" dirty="0"/>
              <a:t>Hydraulic Piston for brakes and get extra if available. </a:t>
            </a:r>
          </a:p>
        </p:txBody>
      </p:sp>
    </p:spTree>
    <p:extLst>
      <p:ext uri="{BB962C8B-B14F-4D97-AF65-F5344CB8AC3E}">
        <p14:creationId xmlns:p14="http://schemas.microsoft.com/office/powerpoint/2010/main" val="1225276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A978-B5BE-4565-B090-3E428C70B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7539"/>
            <a:ext cx="8798169" cy="8019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Thank You!!</a:t>
            </a:r>
          </a:p>
        </p:txBody>
      </p:sp>
      <p:pic>
        <p:nvPicPr>
          <p:cNvPr id="5" name="Picture 4" descr="A picture containing water, sky&#10;&#10;Description generated with very high confidence">
            <a:extLst>
              <a:ext uri="{FF2B5EF4-FFF2-40B4-BE49-F238E27FC236}">
                <a16:creationId xmlns:a16="http://schemas.microsoft.com/office/drawing/2014/main" id="{9D7A8EBA-A322-4D91-991A-0E3965E4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30" y="1329471"/>
            <a:ext cx="8604740" cy="52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0278-EE2D-4481-A62D-547CA2DE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>
            <a:normAutofit/>
          </a:bodyPr>
          <a:lstStyle/>
          <a:p>
            <a:r>
              <a:rPr lang="en-US" b="1"/>
              <a:t>Cad Design for the Flycycle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EFC4D-2AF5-4C7A-83DA-8D74D3BFA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01" b="4"/>
          <a:stretch/>
        </p:blipFill>
        <p:spPr>
          <a:xfrm>
            <a:off x="5421029" y="474133"/>
            <a:ext cx="2952766" cy="336158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AAA13-D6B6-4FEC-93F9-93EA00D3A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7" r="-3" b="10988"/>
          <a:stretch/>
        </p:blipFill>
        <p:spPr>
          <a:xfrm>
            <a:off x="9305811" y="474133"/>
            <a:ext cx="2386158" cy="27178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3D72B3-45F8-44EF-939C-8128784B53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t="11969" r="-1" b="19770"/>
          <a:stretch/>
        </p:blipFill>
        <p:spPr>
          <a:xfrm>
            <a:off x="5052294" y="4318312"/>
            <a:ext cx="3690237" cy="206555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DF562-CE04-45C1-BF3F-FBF440800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63" r="2487" b="-2"/>
          <a:stretch/>
        </p:blipFill>
        <p:spPr>
          <a:xfrm>
            <a:off x="9307648" y="3670295"/>
            <a:ext cx="2382484" cy="2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76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009C6-7609-4CC2-B977-F85D64F79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Monitor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6625-DFDE-43F3-A71D-36BE47144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Vertical PC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26x16.5  28 in</a:t>
            </a:r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9B20134-29FE-41F8-AC72-335CE997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19" y="492573"/>
            <a:ext cx="4807550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4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0D7C0-093D-4BD6-9551-7F82D56F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52" y="639639"/>
            <a:ext cx="2596212" cy="2388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D5F84-59E3-41CD-8FA3-F04B015F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99" r="-1" b="20832"/>
          <a:stretch/>
        </p:blipFill>
        <p:spPr>
          <a:xfrm>
            <a:off x="3334455" y="1102500"/>
            <a:ext cx="2613376" cy="1462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5F91F-DCB6-4227-90FC-F389F2296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8" b="-2"/>
          <a:stretch/>
        </p:blipFill>
        <p:spPr>
          <a:xfrm>
            <a:off x="6325315" y="457200"/>
            <a:ext cx="2418524" cy="2753389"/>
          </a:xfrm>
          <a:prstGeom prst="rect">
            <a:avLst/>
          </a:prstGeom>
        </p:spPr>
      </p:pic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F052734C-C540-4E15-86B8-9FF7DB9C5E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16" r="-2" b="4732"/>
          <a:stretch/>
        </p:blipFill>
        <p:spPr>
          <a:xfrm>
            <a:off x="9227438" y="457200"/>
            <a:ext cx="2417428" cy="2753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C15FD-D419-4179-BBD9-5746B1F7B2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61" b="3128"/>
          <a:stretch/>
        </p:blipFill>
        <p:spPr>
          <a:xfrm>
            <a:off x="3338926" y="3425628"/>
            <a:ext cx="2569051" cy="292607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87A82B-5362-49AF-8E09-8DCBBA0F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Same Size Horizontal PC</a:t>
            </a:r>
          </a:p>
        </p:txBody>
      </p:sp>
      <p:sp>
        <p:nvSpPr>
          <p:cNvPr id="29" name="Content Placeholder 22">
            <a:extLst>
              <a:ext uri="{FF2B5EF4-FFF2-40B4-BE49-F238E27FC236}">
                <a16:creationId xmlns:a16="http://schemas.microsoft.com/office/drawing/2014/main" id="{96D94B2D-B333-4DFE-8C46-A8CE4524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Horizontal PC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26x16.5 in – 28In</a:t>
            </a: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Clearance= 12cm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718DD-0350-4762-BDD0-A3EC364B40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96" r="-3" b="7747"/>
          <a:stretch/>
        </p:blipFill>
        <p:spPr>
          <a:xfrm>
            <a:off x="456564" y="3429000"/>
            <a:ext cx="2570190" cy="29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6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7EBF-49F2-4987-83D8-6EDE93D5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32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BD12B-8D19-4201-93FB-A538ED353FA4}"/>
              </a:ext>
            </a:extLst>
          </p:cNvPr>
          <p:cNvSpPr txBox="1"/>
          <p:nvPr/>
        </p:nvSpPr>
        <p:spPr>
          <a:xfrm>
            <a:off x="838200" y="2548467"/>
            <a:ext cx="4595071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Horizontal PC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29x17.4 in – 32 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Rigid support bolts are available.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Clearance= 8cm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1CAB92A9-A23E-4C58-BF68-EDCB6F12A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687F8-199F-4518-B102-B619CBA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291" y="321734"/>
            <a:ext cx="2205550" cy="2739814"/>
          </a:xfrm>
          <a:prstGeom prst="rect">
            <a:avLst/>
          </a:prstGeom>
        </p:spPr>
      </p:pic>
      <p:sp>
        <p:nvSpPr>
          <p:cNvPr id="34" name="Rectangle 27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51D357-3D41-4383-AF9F-3BC3A3E86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884" y="321734"/>
            <a:ext cx="2226098" cy="273981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F7A45E-1F6B-4A76-BE24-4EEAC8151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43909" y="3796452"/>
            <a:ext cx="2118315" cy="2559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240AA-752B-445A-92A1-D84D48394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533" y="3838539"/>
            <a:ext cx="2364317" cy="247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55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3EABD-077A-400F-AA5A-0979DA310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>
            <a:normAutofit/>
          </a:bodyPr>
          <a:lstStyle/>
          <a:p>
            <a:r>
              <a:rPr lang="en-US" b="1" dirty="0"/>
              <a:t>Curved 27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954C-05D1-451F-A640-6DA16C05A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548467"/>
            <a:ext cx="3387105" cy="3628495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Horizontal PC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26x15 in – 27 In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Rigid support bolts are available.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32In curved have very large width. Would not work very well.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In tv, curve start from 55. (not possible).</a:t>
            </a:r>
          </a:p>
          <a:p>
            <a:pPr>
              <a:spcAft>
                <a:spcPts val="600"/>
              </a:spcAft>
            </a:pPr>
            <a:endParaRPr lang="en-US" sz="1800" dirty="0"/>
          </a:p>
          <a:p>
            <a:pPr>
              <a:spcAft>
                <a:spcPts val="600"/>
              </a:spcAft>
            </a:pPr>
            <a:r>
              <a:rPr lang="en-US" sz="1800" dirty="0"/>
              <a:t>Clearance= 21 cm</a:t>
            </a:r>
          </a:p>
          <a:p>
            <a:endParaRPr lang="en-US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68ED0-9B73-475A-97E2-9A568ABE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52" y="474133"/>
            <a:ext cx="2806920" cy="33615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164B-E181-4CA3-B7FF-779EC040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73" y="474133"/>
            <a:ext cx="2181034" cy="2717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3BF83-8CEB-4962-9BC8-707B8D1E7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01" y="4318312"/>
            <a:ext cx="1998423" cy="20655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C454D-EA5B-40E0-ABE2-A4547C743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286" y="3670295"/>
            <a:ext cx="2191208" cy="27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83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F0618178-4B5C-46A4-9E68-052C31FA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642E0-1FF8-4FDD-B658-2E7969EAC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rgbClr val="FFFFFF"/>
                </a:solidFill>
              </a:rPr>
              <a:t>Monitor Mount (Example)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DC0E9-57E2-4A49-B4B2-6C531537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77" y="321733"/>
            <a:ext cx="3852767" cy="296663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BFC2FD-A267-43ED-99BC-3F9F5CC8D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9246" y="280175"/>
            <a:ext cx="2534398" cy="3008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90539-34B0-44EB-8BEA-B0ABC723B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805" y="473150"/>
            <a:ext cx="4308687" cy="2660613"/>
          </a:xfrm>
          <a:prstGeom prst="rect">
            <a:avLst/>
          </a:prstGeom>
        </p:spPr>
      </p:pic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936FD40B-09C1-46D7-9E32-CC9BD7629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530EC9D-78BE-4B39-A860-9DF5864FA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57" y="3509963"/>
            <a:ext cx="3325607" cy="302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3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9B87-D84A-4159-A136-682C0429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Simulation on a Flight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835D-6255-4140-818E-3BD4CAEEF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https://www.youtube.com/watch?v=XNBFAa-0rEA&amp;t=3s</a:t>
            </a:r>
          </a:p>
        </p:txBody>
      </p:sp>
      <p:pic>
        <p:nvPicPr>
          <p:cNvPr id="4" name="flight simulator test video">
            <a:hlinkClick r:id="" action="ppaction://media"/>
            <a:extLst>
              <a:ext uri="{FF2B5EF4-FFF2-40B4-BE49-F238E27FC236}">
                <a16:creationId xmlns:a16="http://schemas.microsoft.com/office/drawing/2014/main" id="{028B394E-9FE0-49B8-B13A-BCF95C521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834" y="2510091"/>
            <a:ext cx="5302053" cy="298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E521-3C35-42FB-8574-62BC6814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Actuating the Flycycle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AE52-A47B-4290-BE5F-0A3273849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Pitch Actuation                                                       Roll Actuation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FAC45-1A6F-44CF-8782-D052BEA3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2251867"/>
            <a:ext cx="4189854" cy="416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ED8FA-3620-463A-A724-CBAE9C2D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4" y="2590799"/>
            <a:ext cx="5709137" cy="348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4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201</Words>
  <Application>Microsoft Office PowerPoint</Application>
  <PresentationFormat>Widescreen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Flycycle Summer Update</vt:lpstr>
      <vt:lpstr>Cad Design for the Flycycle</vt:lpstr>
      <vt:lpstr>Monitor Selection</vt:lpstr>
      <vt:lpstr>Same Size Horizontal PC</vt:lpstr>
      <vt:lpstr>32 In</vt:lpstr>
      <vt:lpstr>Curved 27 in</vt:lpstr>
      <vt:lpstr>Monitor Mount (Example)</vt:lpstr>
      <vt:lpstr>Simulation on a Flight Simulator</vt:lpstr>
      <vt:lpstr>Actuating the Flycycle</vt:lpstr>
      <vt:lpstr>Next Set of Objectives</vt:lpstr>
      <vt:lpstr>Things Needed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 You!!</dc:title>
  <dc:creator>Anirudh Topiwala</dc:creator>
  <cp:lastModifiedBy>Anirudh Topiwala</cp:lastModifiedBy>
  <cp:revision>13</cp:revision>
  <dcterms:created xsi:type="dcterms:W3CDTF">2018-08-30T07:40:46Z</dcterms:created>
  <dcterms:modified xsi:type="dcterms:W3CDTF">2018-08-30T16:31:30Z</dcterms:modified>
</cp:coreProperties>
</file>